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sldIdLst>
    <p:sldId id="256" r:id="rId2"/>
    <p:sldId id="294" r:id="rId3"/>
    <p:sldId id="295" r:id="rId4"/>
    <p:sldId id="296" r:id="rId5"/>
    <p:sldId id="259" r:id="rId6"/>
    <p:sldId id="271" r:id="rId7"/>
    <p:sldId id="298" r:id="rId8"/>
    <p:sldId id="277" r:id="rId9"/>
    <p:sldId id="306" r:id="rId10"/>
    <p:sldId id="304" r:id="rId11"/>
    <p:sldId id="303" r:id="rId12"/>
    <p:sldId id="300" r:id="rId13"/>
    <p:sldId id="283" r:id="rId14"/>
    <p:sldId id="301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elmadou@mail.ru" TargetMode="External"/><Relationship Id="rId2" Type="http://schemas.openxmlformats.org/officeDocument/2006/relationships/hyperlink" Target="mailto:ds1@57.krskcit.,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образовательной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Шарыпово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«Детский сад № 1 «Белоснежка»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4" name="Picture 2" descr="http://www.dou90.ru/_si/0/5918605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56205"/>
            <a:ext cx="8820472" cy="6615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1069728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52736"/>
            <a:ext cx="784887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/>
              <a:t>Часть, формируемая участниками образовательных отношений (вариативная часть) отражает развитие детей в физическом, художественно-эстетическом направлениях, учитывает специфику национальных, социокультурных и иных условий</a:t>
            </a:r>
            <a:r>
              <a:rPr lang="ru-RU" dirty="0" smtClean="0"/>
              <a:t>,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в которых осуществляется образовательная деятельность</a:t>
            </a:r>
            <a:r>
              <a:rPr lang="ru-RU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Выбор данных направлений для части</a:t>
            </a:r>
            <a:r>
              <a:rPr lang="ru-RU" dirty="0" smtClean="0"/>
              <a:t>,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формируемой участниками образовательного процесса, соответствует потребностям и интересам детей, родителей, </a:t>
            </a:r>
            <a:endParaRPr lang="ru-RU" dirty="0" smtClean="0"/>
          </a:p>
          <a:p>
            <a:pPr algn="ctr">
              <a:lnSpc>
                <a:spcPct val="150000"/>
              </a:lnSpc>
            </a:pPr>
            <a:r>
              <a:rPr lang="ru-RU" dirty="0" smtClean="0"/>
              <a:t>а </a:t>
            </a:r>
            <a:r>
              <a:rPr lang="ru-RU" dirty="0"/>
              <a:t>также возможностям педагогического коллектива.</a:t>
            </a:r>
          </a:p>
        </p:txBody>
      </p:sp>
    </p:spTree>
    <p:extLst>
      <p:ext uri="{BB962C8B-B14F-4D97-AF65-F5344CB8AC3E}">
        <p14:creationId xmlns:p14="http://schemas.microsoft.com/office/powerpoint/2010/main" val="1991521177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Реализация Программы осуществляется ежедневно: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 организованной образовательной деятельности с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ходе режимных моментов;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процессе самостоятельной деятельности детей в различных видах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детской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процессе взаимодействия с семьями детей по реализации Программы.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154069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1011222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sz="3300" kern="1200" cap="small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</a:t>
            </a:r>
            <a:r>
              <a:rPr lang="ru-RU" sz="3300" kern="1200" cap="small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ланируемые </a:t>
            </a:r>
            <a:r>
              <a:rPr lang="ru-RU" sz="3300" kern="1200" cap="small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результаты освоения </a:t>
            </a:r>
            <a:r>
              <a:rPr lang="ru-RU" sz="3300" kern="1200" cap="small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Программы</a:t>
            </a:r>
            <a:endParaRPr lang="ru-RU" sz="3300" kern="1200" cap="small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84784"/>
            <a:ext cx="8501122" cy="5158926"/>
          </a:xfrm>
        </p:spPr>
        <p:txBody>
          <a:bodyPr>
            <a:no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соответствии с ФГОС ДО специфика дошкольного возраста и системные особенности ДО делают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неправомерными требования от ребенка дошкольного возраста конкретных образовательных достижений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Поэтому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реализация образовательных целей и задач Программы направлена на достижение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планируемых результатов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дошкольного образования, которые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представляют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собой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возрастные характеристики возможных достижений ребенка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разных возрастных этапах и к концу дошкольного образования.</a:t>
            </a: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выраженности возрастных характеристик возможных достижений может различаться у детей одного возраста по причине высокой индивидуализации их психического развития и разных стартовых условий освоения образовательной программы.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-209"/>
            <a:ext cx="7601272" cy="136815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создания условий, обеспечивающих целостное развитие личности детей,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взаимодействие с семьями воспитанников.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992888" cy="50611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Цель</a:t>
            </a:r>
            <a:r>
              <a:rPr lang="ru-RU" dirty="0"/>
              <a:t>: создание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воспитания, сохранения и укрепления здоровья детей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основу совместной деятельности семьи и дошкольного учреждения заложены следующие принципы:</a:t>
            </a:r>
          </a:p>
          <a:p>
            <a:pPr lvl="0"/>
            <a:r>
              <a:rPr lang="ru-RU" dirty="0"/>
              <a:t>единый подход к процессу воспитания ребёнка;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открытость дошкольного учреждения для родителей;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взаимное доверие во взаимоотношениях педагогов и родителей;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уважение и доброжелательность друг к другу;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дифференцированный подход к каждой семье;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равно ответственность родителей и педагогов.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 Взаимодействие с родителями (законными представителями) по вопросам образования ребёнка происходит через непосредственное вовлечение их в образовательную деятельность, посредством создания образовательных проектов совместно с </a:t>
            </a:r>
            <a:r>
              <a:rPr lang="ru-RU" dirty="0" smtClean="0"/>
              <a:t>семьёй и участия в конкурсе «Семья года».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56129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836712"/>
            <a:ext cx="8568952" cy="481054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Тип:</a:t>
            </a:r>
            <a:r>
              <a:rPr lang="ru-RU" sz="2200" dirty="0" smtClean="0"/>
              <a:t> дошкольное образовательное </a:t>
            </a:r>
            <a:r>
              <a:rPr lang="ru-RU" sz="2200" dirty="0" smtClean="0"/>
              <a:t>учреждение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Вид:</a:t>
            </a:r>
            <a:r>
              <a:rPr lang="ru-RU" sz="2200" dirty="0" smtClean="0"/>
              <a:t> детский </a:t>
            </a:r>
            <a:r>
              <a:rPr lang="ru-RU" sz="2200" dirty="0" smtClean="0"/>
              <a:t>сад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Учредитель:</a:t>
            </a:r>
            <a:r>
              <a:rPr lang="ru-RU" sz="2200" dirty="0" smtClean="0"/>
              <a:t> Муниципальное образование г. </a:t>
            </a:r>
            <a:r>
              <a:rPr lang="ru-RU" sz="2200" dirty="0" smtClean="0"/>
              <a:t>Шарыпово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Юридический адрес учреждения: </a:t>
            </a:r>
            <a:br>
              <a:rPr lang="ru-RU" sz="2200" b="1" dirty="0" smtClean="0"/>
            </a:br>
            <a:r>
              <a:rPr lang="ru-RU" sz="2200" dirty="0" smtClean="0"/>
              <a:t>662313 Красноярский край город Шарыпово 6 микрорайон </a:t>
            </a:r>
            <a:r>
              <a:rPr lang="ru-RU" sz="2200" dirty="0" smtClean="0"/>
              <a:t>здание 55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Телефон:</a:t>
            </a:r>
            <a:r>
              <a:rPr lang="ru-RU" sz="2200" dirty="0" smtClean="0"/>
              <a:t> </a:t>
            </a:r>
            <a:r>
              <a:rPr lang="ru-RU" sz="2200" dirty="0"/>
              <a:t>8 (39153)</a:t>
            </a:r>
            <a:r>
              <a:rPr lang="ru-RU" sz="2200" i="1" dirty="0"/>
              <a:t> </a:t>
            </a:r>
            <a:r>
              <a:rPr lang="ru-RU" sz="2200" dirty="0" smtClean="0"/>
              <a:t>41-3-35</a:t>
            </a:r>
            <a:br>
              <a:rPr lang="ru-RU" sz="2200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b="1" dirty="0" smtClean="0"/>
              <a:t>Адрес электронной почты</a:t>
            </a:r>
            <a:r>
              <a:rPr lang="ru-RU" sz="2200" b="1" dirty="0" smtClean="0"/>
              <a:t>:</a:t>
            </a:r>
            <a:r>
              <a:rPr lang="en-US" sz="2400" dirty="0"/>
              <a:t> </a:t>
            </a:r>
            <a:r>
              <a:rPr lang="en-US" sz="2200" dirty="0">
                <a:hlinkClick r:id="rId2"/>
              </a:rPr>
              <a:t>ds1@57.krskcit,</a:t>
            </a:r>
            <a:r>
              <a:rPr lang="en-US" sz="2200" dirty="0"/>
              <a:t> </a:t>
            </a:r>
            <a:r>
              <a:rPr lang="ru-RU" sz="2200" b="1" dirty="0" smtClean="0"/>
              <a:t> </a:t>
            </a:r>
            <a:r>
              <a:rPr lang="en-US" sz="2200" dirty="0" smtClean="0">
                <a:hlinkClick r:id="rId3"/>
              </a:rPr>
              <a:t>belmadou@mail.ru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70671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85248" cy="1084982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Нормативно-правовой базой для разработки Программы  является:</a:t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57256" cy="5205192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в Российской Федерации»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 31.07.2020 № 373 «Об утверждении Порядка организации и осуществления образовательной деятельности по основным общеобразовательным программам – образовательным программам дошкольного образования» (зарегистрирован 31.08.2020 № 59599).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Устав муниципального автономного дошкольного образовательного учреждения «Детский сад  №1 «Белоснежка».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08090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</a:t>
            </a:r>
            <a:r>
              <a:rPr lang="ru-RU" b="1" dirty="0"/>
              <a:t>программа дошкольного образования </a:t>
            </a:r>
            <a:r>
              <a:rPr lang="ru-RU" dirty="0"/>
              <a:t>(</a:t>
            </a:r>
            <a:r>
              <a:rPr lang="ru-RU" dirty="0" smtClean="0"/>
              <a:t>ОП </a:t>
            </a:r>
            <a:r>
              <a:rPr lang="ru-RU" dirty="0"/>
              <a:t>ДО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Программа разработана в соответствии с Федеральным государственным образовательным стандартом дошкольного образования, утв. приказом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России от 17.10.2013 № 1155 (далее – ФГОС ДО) и Федеральной образовательной программой дошкольного образования утв. приказом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России от 25.11.2022 № 1028» (далее – ФОП ДО).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Образовательная  программа муниципального автономного дошкольного образовательного учреждения «Детский сад №1 «Белоснежка» (далее Программа) является нормативно-управленческим документом, обосновывающим выбор цели, содержания, применяемых методик и технологий, форм организации воспитательно-образовательного процесса в МАДОУ.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представляет  собой модель процесса воспитания и обучения детей, охватывающую все основные моменты их жизнедеятельности, с учетом приоритетности видов детской деятельности в каждом возрастном периоде и обеспечивающую достижение воспитанниками физической и психологической  готовности к школе, обеспечивает  разностороннее гармоничное развитие детей с учётом их возрастных и индивидуальных особенностей по основным направлениям: социально-коммуникативному, познавательному, речевому,  художественно-эстетическому и физическому.  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64188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144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ea typeface="Bodoni MT"/>
                <a:cs typeface="Times New Roman" pitchFamily="18" charset="0"/>
              </a:rPr>
              <a:t> программы: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разностороннее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 взаимопомощь и взаимоуважение, историческая память и преемственность поколений, единство народов России.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Программа, в соответствии с Федеральным законом «Об образовании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направлена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313240" cy="562074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963248" cy="5607512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единых для РФ содержания ДО и планируемых результатов освоения образовательной программы ДО;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построение (структурирование) содержания образовательной работы на основе учета возрастных и индивидуальных особенностей развития;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lvl="3"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136904" cy="5112568"/>
          </a:xfrm>
        </p:spPr>
        <p:txBody>
          <a:bodyPr>
            <a:normAutofit lnSpcReduction="10000"/>
          </a:bodyPr>
          <a:lstStyle/>
          <a:p>
            <a:pPr lvl="2"/>
            <a:r>
              <a:rPr lang="ru-RU" dirty="0">
                <a:latin typeface="Times New Roman" pitchFamily="18" charset="0"/>
                <a:cs typeface="Times New Roman" pitchFamily="18" charset="0"/>
              </a:rPr>
              <a:t>полноценное проживание ребенком всех этапов детства (младенческого, раннего и дошкольного возрастов), обогащение (амплификация) детского развития;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поддержка инициативы детей в различных видах деятельности;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>
                <a:latin typeface="Times New Roman" pitchFamily="18" charset="0"/>
                <a:cs typeface="Times New Roman" pitchFamily="18" charset="0"/>
              </a:rPr>
              <a:t>сотрудничество ДОО с семьей;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>
                <a:latin typeface="Times New Roman" pitchFamily="18" charset="0"/>
                <a:cs typeface="Times New Roman" pitchFamily="18" charset="0"/>
              </a:rPr>
              <a:t>приобщение детей к социокультурным нормам, традициям семьи, общества и государства;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	познавательных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интересов и познавательных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в различных видах деятельности;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265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954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485193" y="1628800"/>
            <a:ext cx="3816424" cy="1227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 smtClean="0"/>
              <a:t>Развитие</a:t>
            </a:r>
            <a:endParaRPr lang="ru-RU" sz="2400" b="1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143504" y="5003088"/>
            <a:ext cx="3446468" cy="12239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Физическое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3" y="3203083"/>
            <a:ext cx="3446469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  <a:p>
            <a:pPr algn="ctr"/>
            <a:endParaRPr lang="ru-RU" sz="2400" b="1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23529" y="5003088"/>
            <a:ext cx="3319778" cy="1223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08000" algn="ctr"/>
            <a:endParaRPr lang="ru-RU" sz="2400" b="1" dirty="0" smtClean="0"/>
          </a:p>
          <a:p>
            <a:pPr marL="108000" algn="ctr"/>
            <a:endParaRPr lang="ru-RU" sz="800" b="1" dirty="0"/>
          </a:p>
          <a:p>
            <a:pPr marL="108000" algn="ctr"/>
            <a:r>
              <a:rPr lang="ru-RU" sz="2400" b="1" dirty="0" smtClean="0"/>
              <a:t>Художественно-</a:t>
            </a:r>
            <a:endParaRPr lang="ru-RU" sz="2400" b="1" dirty="0"/>
          </a:p>
          <a:p>
            <a:pPr marL="108000" algn="ctr"/>
            <a:r>
              <a:rPr lang="ru-RU" sz="2400" b="1" dirty="0"/>
              <a:t>эстетическое </a:t>
            </a:r>
          </a:p>
          <a:p>
            <a:pPr marL="108000" algn="ctr"/>
            <a:r>
              <a:rPr lang="ru-RU" sz="2400" b="1" dirty="0"/>
              <a:t>развитие</a:t>
            </a:r>
          </a:p>
          <a:p>
            <a:pPr algn="ctr"/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04625" y="3212976"/>
            <a:ext cx="3357586" cy="12207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  <a:p>
            <a:pPr algn="ctr"/>
            <a:endParaRPr lang="ru-RU" sz="2400" b="1" dirty="0"/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flipH="1">
            <a:off x="1983418" y="2242368"/>
            <a:ext cx="501775" cy="9706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393405" y="2855936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301617" y="2242368"/>
            <a:ext cx="565121" cy="9607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7" idx="2"/>
            <a:endCxn id="24586" idx="0"/>
          </p:cNvCxnSpPr>
          <p:nvPr/>
        </p:nvCxnSpPr>
        <p:spPr bwMode="auto">
          <a:xfrm>
            <a:off x="1983418" y="4433766"/>
            <a:ext cx="0" cy="5693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stCxn id="24586" idx="3"/>
            <a:endCxn id="24584" idx="1"/>
          </p:cNvCxnSpPr>
          <p:nvPr/>
        </p:nvCxnSpPr>
        <p:spPr bwMode="auto">
          <a:xfrm>
            <a:off x="3643307" y="5615070"/>
            <a:ext cx="150019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  <a:stCxn id="24584" idx="0"/>
            <a:endCxn id="24585" idx="2"/>
          </p:cNvCxnSpPr>
          <p:nvPr/>
        </p:nvCxnSpPr>
        <p:spPr bwMode="auto">
          <a:xfrm flipV="1">
            <a:off x="6866738" y="4417529"/>
            <a:ext cx="0" cy="5855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Заголовок 4"/>
          <p:cNvSpPr txBox="1">
            <a:spLocks/>
          </p:cNvSpPr>
          <p:nvPr/>
        </p:nvSpPr>
        <p:spPr>
          <a:xfrm>
            <a:off x="736785" y="188640"/>
            <a:ext cx="7313240" cy="101297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Обязательная часть Программы обеспечивает разностороннее развитие детей в пяти взаимодополняющих образовательных областях: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455687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1155</TotalTime>
  <Words>936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   Краткая презентация образовательной программы дошкольного образования  г. Шарыпово 2023 </vt:lpstr>
      <vt:lpstr>Тип: дошкольное образовательное учреждение  Вид: детский сад  Учредитель: Муниципальное образование г. Шарыпово  Юридический адрес учреждения:  662313 Красноярский край город Шарыпово 6 микрорайон здание 55  Телефон: 8 (39153) 41-3-35  Адрес электронной почты: ds1@57.krskcit,  belmadou@mail.ru </vt:lpstr>
      <vt:lpstr>Нормативно-правовой базой для разработки Программы  является: </vt:lpstr>
      <vt:lpstr>Образовательная программа дошкольного образования (ОП ДО)</vt:lpstr>
      <vt:lpstr>Цель образовательной программы:</vt:lpstr>
      <vt:lpstr>Задачи программы:</vt:lpstr>
      <vt:lpstr> Принципы образовательной программы дошкольного образования: </vt:lpstr>
      <vt:lpstr>  </vt:lpstr>
      <vt:lpstr>Презентация PowerPoint</vt:lpstr>
      <vt:lpstr>Презентация PowerPoint</vt:lpstr>
      <vt:lpstr>Презентация PowerPoint</vt:lpstr>
      <vt:lpstr>Реализация Программы осуществляется ежедневно: </vt:lpstr>
      <vt:lpstr>планируемые результаты освоения Программы</vt:lpstr>
      <vt:lpstr>Для создания условий, обеспечивающих целостное развитие личности детей, осуществляется взаимодействие с семьями воспитанников. 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zamBMP</cp:lastModifiedBy>
  <cp:revision>150</cp:revision>
  <dcterms:created xsi:type="dcterms:W3CDTF">2013-12-24T12:41:12Z</dcterms:created>
  <dcterms:modified xsi:type="dcterms:W3CDTF">2023-09-15T01:40:10Z</dcterms:modified>
</cp:coreProperties>
</file>